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7" r:id="rId32"/>
    <p:sldId id="286" r:id="rId33"/>
    <p:sldId id="287" r:id="rId34"/>
    <p:sldId id="288" r:id="rId35"/>
    <p:sldId id="335" r:id="rId36"/>
    <p:sldId id="336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62" r:id="rId81"/>
    <p:sldId id="333" r:id="rId82"/>
    <p:sldId id="352" r:id="rId83"/>
    <p:sldId id="364" r:id="rId84"/>
    <p:sldId id="365" r:id="rId85"/>
    <p:sldId id="366" r:id="rId86"/>
    <p:sldId id="367" r:id="rId87"/>
    <p:sldId id="334" r:id="rId88"/>
    <p:sldId id="337" r:id="rId89"/>
    <p:sldId id="338" r:id="rId90"/>
    <p:sldId id="359" r:id="rId91"/>
    <p:sldId id="360" r:id="rId92"/>
    <p:sldId id="361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50" r:id="rId103"/>
    <p:sldId id="348" r:id="rId104"/>
    <p:sldId id="357" r:id="rId105"/>
    <p:sldId id="358" r:id="rId106"/>
    <p:sldId id="349" r:id="rId107"/>
    <p:sldId id="351" r:id="rId108"/>
    <p:sldId id="353" r:id="rId109"/>
    <p:sldId id="354" r:id="rId110"/>
    <p:sldId id="355" r:id="rId111"/>
    <p:sldId id="363" r:id="rId112"/>
    <p:sldId id="368" r:id="rId1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73" autoAdjust="0"/>
  </p:normalViewPr>
  <p:slideViewPr>
    <p:cSldViewPr>
      <p:cViewPr varScale="1">
        <p:scale>
          <a:sx n="106" d="100"/>
          <a:sy n="10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4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4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BAF8AF8-5E23-4DCD-8C7C-35A0E027EFA7}" type="datetimeFigureOut">
              <a:rPr lang="pl-PL" smtClean="0"/>
              <a:pPr/>
              <a:t>2024-02-14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3B8B02-E2CF-49A1-A1B1-7BEDFB81549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4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walne%202022\STACJA%20P&#211;&#321;NOC-%20Stra&#380;acki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Lubawa-SA-994967367195573/?__cft__%5b0%5d=AZXNqLJ4YXqGkv_n_qLWENaFI3LZ9gi0fWW-48bD0bY2hZyZE2gOT1a_BlI8mYsnkg8CsWxfKEvzO76nH4TrpFGMWYz4LDz5LUuFp2L0q7qfip-63dRz6tPMG3pSaTeHU2O5O5NHw0GfH1klSmNDSgaHYL5rt2J_s0U3RMmE9ZoPeoLA5JMGPENia_PB2Kwbv6A&amp;__tn__=kK-R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walne%202022\Strength%20Of%20A%20Thousand%20Men%20(Instrumental%20Core%20Remix)%20-%20Two%20Steps%20From%20Hell.mp3" TargetMode="Externa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jpeg"/><Relationship Id="rId4" Type="http://schemas.openxmlformats.org/officeDocument/2006/relationships/image" Target="../media/image74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4060" y="1"/>
            <a:ext cx="8567250" cy="1571611"/>
          </a:xfrm>
        </p:spPr>
        <p:txBody>
          <a:bodyPr/>
          <a:lstStyle/>
          <a:p>
            <a:pPr algn="ctr"/>
            <a:r>
              <a:rPr lang="pl-PL" dirty="0"/>
              <a:t>Zebranie Sprawozdawcze za rok 2023r.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003307" y="5601628"/>
            <a:ext cx="1950730" cy="1126283"/>
          </a:xfrm>
        </p:spPr>
        <p:txBody>
          <a:bodyPr>
            <a:normAutofit/>
          </a:bodyPr>
          <a:lstStyle/>
          <a:p>
            <a:r>
              <a:rPr lang="pl-PL" dirty="0"/>
              <a:t>Rożental, 10.02.2024r.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584442"/>
            <a:ext cx="3500462" cy="4143469"/>
          </a:xfrm>
          <a:prstGeom prst="rect">
            <a:avLst/>
          </a:prstGeom>
        </p:spPr>
      </p:pic>
      <p:pic>
        <p:nvPicPr>
          <p:cNvPr id="6" name="STACJA PÓŁNOC- Strażac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1001"/>
      </p:ext>
    </p:extLst>
  </p:cSld>
  <p:clrMapOvr>
    <a:masterClrMapping/>
  </p:clrMapOvr>
  <p:transition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admin\Desktop\walne 2023.24\owady blonkoskrzyd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48"/>
            <a:ext cx="5143536" cy="6858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pl-PL" dirty="0"/>
              <a:t>100 lecie osp </a:t>
            </a:r>
            <a:r>
              <a:rPr lang="pl-PL" dirty="0" err="1"/>
              <a:t>prątnica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02" name="Picture 2" descr="E:\kronika2023\09.09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70" y="1071546"/>
            <a:ext cx="8246196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pl-PL" dirty="0"/>
              <a:t>Dożynki gminne 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3426" name="Picture 2" descr="E:\kronika2023\03.09.2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143550" cy="54322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5474" name="Picture 2" descr="E:\kronika2023\dożynki x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pl-PL" dirty="0"/>
              <a:t>110 lecie osp </a:t>
            </a:r>
            <a:r>
              <a:rPr lang="pl-PL" dirty="0" err="1"/>
              <a:t>zielkowo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4450" name="Picture 2" descr="E:\kronika2023\110lat zielkow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8929887" cy="52383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Reprezentacja województwa warmińsko mazurskiego na jasnej górze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1618" name="Picture 2" descr="C:\Users\admin\Desktop\walne 2023.24\jasna go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47709"/>
            <a:ext cx="4357718" cy="58102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VIII ogólnopolska pielgrzymka strażaków na jasną górę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42" name="Picture 2" descr="C:\Users\admin\Desktop\walne 2023.24\jasna gor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50730"/>
            <a:ext cx="7072330" cy="53072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Szkolny festyn w </a:t>
            </a:r>
            <a:r>
              <a:rPr lang="pl-PL" dirty="0" err="1"/>
              <a:t>rożentalu</a:t>
            </a:r>
            <a:r>
              <a:rPr lang="pl-PL" dirty="0"/>
              <a:t>, święto muzyki smaku i zabawy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6498" name="Picture 2" descr="E:\kronika2023\fest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46572"/>
            <a:ext cx="7215238" cy="54114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7522" name="Picture 2" descr="E:\kronika2023\szkoł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424" y="357166"/>
            <a:ext cx="9248424" cy="61692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pl-PL" dirty="0"/>
              <a:t>Piknik rodzinny w </a:t>
            </a:r>
            <a:r>
              <a:rPr lang="pl-PL" dirty="0" err="1"/>
              <a:t>pomierkach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9570" name="Picture 2" descr="E:\kronika2023\pomierk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685252" cy="57864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0594" name="Picture 2" descr="E:\kronika2023\pomierki,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358246" cy="62931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admin\Desktop\walne 2023.24\owady blonkoskrzydle.jpg kazani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77278" cy="63579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wsparcie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sz="3200" dirty="0"/>
              <a:t>Serdeczne podziękowania kierujemy do wszystkich sponsorów oraz druhów wspierających, dzięki którym nasza jednostka może być w tym miejscu, w którym jest.</a:t>
            </a:r>
          </a:p>
          <a:p>
            <a:r>
              <a:rPr lang="pl-PL" sz="3200" dirty="0"/>
              <a:t>Podziękowania kierujemy również do Pana Mariana Żuchowskiego za szeroką </a:t>
            </a:r>
            <a:r>
              <a:rPr lang="pl-PL" sz="3200" dirty="0" err="1"/>
              <a:t>fotorelację</a:t>
            </a:r>
            <a:r>
              <a:rPr lang="pl-PL" sz="3200" dirty="0"/>
              <a:t>.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7000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6738" name="Picture 2" descr="C:\Users\admin\Desktop\walne 2023.24\zdjecie koncow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77" y="357166"/>
            <a:ext cx="9053523" cy="65008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643174" y="928670"/>
            <a:ext cx="2471726" cy="685792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Do zobaczenia za rok</a:t>
            </a:r>
          </a:p>
        </p:txBody>
      </p:sp>
      <p:pic>
        <p:nvPicPr>
          <p:cNvPr id="221186" name="Picture 2" descr="C:\Users\admin\Downloads\357673697_234798419506254_492387142932795013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66656"/>
            <a:ext cx="5193493" cy="6924656"/>
          </a:xfrm>
          <a:prstGeom prst="rect">
            <a:avLst/>
          </a:prstGeom>
          <a:noFill/>
        </p:spPr>
      </p:pic>
      <p:sp>
        <p:nvSpPr>
          <p:cNvPr id="5" name="Prostokąt ze ściętym rogiem 4"/>
          <p:cNvSpPr/>
          <p:nvPr/>
        </p:nvSpPr>
        <p:spPr>
          <a:xfrm>
            <a:off x="1928794" y="285728"/>
            <a:ext cx="2571768" cy="1428760"/>
          </a:xfrm>
          <a:prstGeom prst="snip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14546" y="357166"/>
            <a:ext cx="2143140" cy="1357322"/>
          </a:xfrm>
        </p:spPr>
        <p:txBody>
          <a:bodyPr>
            <a:normAutofit fontScale="90000"/>
          </a:bodyPr>
          <a:lstStyle/>
          <a:p>
            <a:r>
              <a:rPr lang="pl-PL" dirty="0"/>
              <a:t>Do zobaczenia za rok</a:t>
            </a:r>
          </a:p>
        </p:txBody>
      </p:sp>
    </p:spTree>
  </p:cSld>
  <p:clrMapOvr>
    <a:masterClrMapping/>
  </p:clrMapOvr>
  <p:transition advClick="0" advTm="4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admin\Desktop\walne 2023.24\plama olej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1214494"/>
            <a:ext cx="6054370" cy="80724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admin\Desktop\walne 2023.24\pozar domu grabow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2000288"/>
            <a:ext cx="6162667" cy="109461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admin\Desktop\walne 2023.24\pozar p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115287" cy="60864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admin\Desktop\walne 2023.24\pozar sadzy kazani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642966"/>
            <a:ext cx="4542112" cy="80676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admin\Desktop\walne 2023.24\pozar samochodu grabow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834314" cy="5875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admin\Desktop\walne 2023.24\samochod gaz rozent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-631563"/>
            <a:ext cx="5624487" cy="7489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admin\Desktop\walne 2023.24\skrzyzowanie koscio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191558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admin\Desktop\walne 2023.24\szkoła iz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14546" y="2571744"/>
            <a:ext cx="6243654" cy="2446818"/>
          </a:xfrm>
        </p:spPr>
        <p:txBody>
          <a:bodyPr/>
          <a:lstStyle/>
          <a:p>
            <a:r>
              <a:rPr lang="pl-PL" dirty="0"/>
              <a:t>Podsumowanie zdarzeń w roku 2023…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admin\Desktop\walne 2023.24\wypadek byszwa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admin\Desktop\walne 2023.24\wypadek dk15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1214494"/>
            <a:ext cx="6054371" cy="80724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admin\Desktop\walne 2023.24\wypadek dk15.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29585" cy="61721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admin\Desktop\walne 2023.24\wypadek dk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714404"/>
            <a:ext cx="6161528" cy="82153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admin\Desktop\walne 2023.24\wypadek motocyklis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286777" cy="6215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admin\Desktop\walne 2023.24\pozar sampłąw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500090"/>
            <a:ext cx="5911446" cy="788192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E:\kronika2023\21.07.23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08" y="1357298"/>
            <a:ext cx="9175908" cy="41246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E:\kronika2023\21.07.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47"/>
            <a:ext cx="8715404" cy="65365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E:\kronika2023\11.10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143932" cy="61283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E:\kronika2023\sampław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-1857412"/>
            <a:ext cx="4626662" cy="102870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W ubiegłym roku OSP w Rożentalu wyjeżdżało 71 razy.</a:t>
            </a:r>
          </a:p>
          <a:p>
            <a:r>
              <a:rPr lang="pl-PL" dirty="0"/>
              <a:t>Do pożarów: 10 razy</a:t>
            </a:r>
          </a:p>
          <a:p>
            <a:r>
              <a:rPr lang="pl-PL" dirty="0"/>
              <a:t>Do miejscowych zagrożeń: 21 razy</a:t>
            </a:r>
          </a:p>
          <a:p>
            <a:r>
              <a:rPr lang="pl-PL" dirty="0"/>
              <a:t>Do alarmów fałszywych: 1 raz</a:t>
            </a:r>
          </a:p>
          <a:p>
            <a:r>
              <a:rPr lang="pl-PL" dirty="0"/>
              <a:t>Wyjazdy gospodarcze: 38 razy.</a:t>
            </a:r>
          </a:p>
          <a:p>
            <a:r>
              <a:rPr lang="pl-PL" dirty="0"/>
              <a:t>Ćwiczenia WOO: 1 raz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72560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„Pierwszą powinnością strażaka jest ratować życie. Kiedy tego nie robi, pierwszą powinnością strażaka jest szkolić się!”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28596" y="2428868"/>
            <a:ext cx="7496204" cy="4045084"/>
          </a:xfrm>
        </p:spPr>
        <p:txBody>
          <a:bodyPr/>
          <a:lstStyle/>
          <a:p>
            <a:r>
              <a:rPr lang="pl-PL" dirty="0"/>
              <a:t>Idąc z duchem tego powiedzenia nasi druhowie regularnie spotykają się na zbiórki szkoleniowe wewnętrzne, bądź we współpracy z zaprzyjaźnionymi jednostkami OSP z gminy Lubawa, oraz uczestniczą w szkoleniach zorganizowanych przez KP PSP IŁAWA.</a:t>
            </a:r>
          </a:p>
          <a:p>
            <a:r>
              <a:rPr lang="pl-PL" dirty="0"/>
              <a:t>Kilka zdjęć z naszych szkoleń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W dniu 19 września 2023 r. na terenie Zakładu Produkcyjnego w miejscowości Lubawa odbyły się ćwiczenia Komendanta Powiatowego PSP w Iławie st. bryg. Piotra </a:t>
            </a:r>
            <a:r>
              <a:rPr lang="pl-PL" dirty="0" err="1"/>
              <a:t>Wlazłowskiego</a:t>
            </a:r>
            <a:r>
              <a:rPr lang="pl-PL" dirty="0"/>
              <a:t>. Celem głównym ćwiczeń było prowadzenie działań ratowniczo – gaśniczych podczas pożarów hal magazynowo produkcyjnych. Ćwiczenia były też okazją do przeprowadzenia koncentracji plutonu ratowniczego powiatu iławskiego wchodzącego w skład wojewódzkich odwodów operacyjnych.</a:t>
            </a:r>
          </a:p>
          <a:p>
            <a:r>
              <a:rPr lang="pl-PL" dirty="0"/>
              <a:t>Ćwiczenia odbyły się w zakładzie </a:t>
            </a:r>
            <a:r>
              <a:rPr lang="pl-PL" dirty="0">
                <a:hlinkClick r:id="rId2"/>
              </a:rPr>
              <a:t>Lubawa S.A.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admin\Desktop\walne 2023.24\cwiczenia w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36853" cy="58245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C:\Users\admin\Desktop\walne 2023.24\cwiczenia wo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472533" cy="56483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868346"/>
          </a:xfrm>
        </p:spPr>
        <p:txBody>
          <a:bodyPr/>
          <a:lstStyle/>
          <a:p>
            <a:r>
              <a:rPr lang="pl-PL" dirty="0"/>
              <a:t>Szkolenie z profilaktyki nowotworowej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Users\admin\Desktop\walne 2023.24\szkolenie profilaktyka nowowtworow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48689"/>
            <a:ext cx="7286676" cy="5228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24" cy="2582858"/>
          </a:xfrm>
        </p:spPr>
        <p:txBody>
          <a:bodyPr>
            <a:normAutofit/>
          </a:bodyPr>
          <a:lstStyle/>
          <a:p>
            <a:r>
              <a:rPr lang="pl-PL" b="1" dirty="0"/>
              <a:t>Nasze działania zostały dostrzeżone przez Oddział Wojewódzki Związku OSP RP Woj. Warmińsko Mazurskiego!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4994" name="AutoShape 2" descr="blob:https://www.facebook.com/34ca9fce-7cdd-4083-bb9f-35b7e4b6a8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4996" name="AutoShape 4" descr="blob:https://www.facebook.com/34ca9fce-7cdd-4083-bb9f-35b7e4b6a8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4998" name="AutoShape 6" descr="blob:https://www.facebook.com/34ca9fce-7cdd-4083-bb9f-35b7e4b6a8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4999" name="Picture 7" descr="C:\Users\admin\Downloads\34ca9fce-7cdd-4083-bb9f-35b7e4b6a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-1285908"/>
            <a:ext cx="3774424" cy="84296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Pierwszy Ratownik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Nasza jednostka zaangażowała się w program pt. Pierwszy Ratownik, a nasz druh Paweł </a:t>
            </a:r>
            <a:r>
              <a:rPr lang="pl-PL" dirty="0" err="1"/>
              <a:t>Szauer</a:t>
            </a:r>
            <a:r>
              <a:rPr lang="pl-PL" dirty="0"/>
              <a:t> został wojewódzkim </a:t>
            </a:r>
            <a:r>
              <a:rPr lang="pl-PL" dirty="0" err="1"/>
              <a:t>kordynatorem</a:t>
            </a:r>
            <a:r>
              <a:rPr lang="pl-PL" dirty="0"/>
              <a:t> projektu.</a:t>
            </a:r>
          </a:p>
        </p:txBody>
      </p:sp>
    </p:spTree>
  </p:cSld>
  <p:clrMapOvr>
    <a:masterClrMapping/>
  </p:clrMapOvr>
  <p:transition advClick="0" advTm="4000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C:\Users\admin\Desktop\walne 2023.24\pierwszy ratow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501090" cy="5425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admin\Desktop\walne 2023.24\pierwszy ratownik rozental.jp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905774" cy="59293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258285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Zdjęcia pokazujące działania ratowniczo-gaśnicze, w których braliśmy udział.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3357562"/>
            <a:ext cx="7472386" cy="3116390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4000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C:\Users\admin\Desktop\walne 2023.24\pierwszy ratownik rozent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1795453"/>
            <a:ext cx="6490089" cy="8653453"/>
          </a:xfrm>
          <a:prstGeom prst="rect">
            <a:avLst/>
          </a:prstGeom>
          <a:noFill/>
        </p:spPr>
      </p:pic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3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C:\Users\admin\Desktop\walne 2023.24\pierwszy ratownik rozental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89304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C:\Users\admin\Desktop\walne 2023.24\szkolenie osp nielba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15370" cy="1225536"/>
          </a:xfrm>
        </p:spPr>
        <p:txBody>
          <a:bodyPr/>
          <a:lstStyle/>
          <a:p>
            <a:r>
              <a:rPr lang="pl-PL" dirty="0"/>
              <a:t>Nasze OSP zaangażowało się w CPR Day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Zorganizowane zostały dwa dni szkoleń z przywracania czynności życiowych, jedno dla druhów z okolicznych OSP, drugie dla mieszkańców </a:t>
            </a:r>
            <a:r>
              <a:rPr lang="pl-PL" dirty="0" err="1"/>
              <a:t>Rożentala</a:t>
            </a:r>
            <a:r>
              <a:rPr lang="pl-PL" dirty="0"/>
              <a:t>, jak i całej gminy.</a:t>
            </a:r>
          </a:p>
        </p:txBody>
      </p:sp>
    </p:spTree>
  </p:cSld>
  <p:clrMapOvr>
    <a:masterClrMapping/>
  </p:clrMapOvr>
  <p:transition advClick="0" advTm="5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admin\Desktop\walne 2023.24\plakat 1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30470"/>
            <a:ext cx="4929222" cy="68884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C:\Users\admin\Desktop\walne 2023.24\cpr 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93922"/>
            <a:ext cx="5214974" cy="69519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https://www.e-lubawa.pl/media/2023-10-26-08-43-14/dp-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1611031"/>
            <a:ext cx="6357982" cy="846903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7346" name="Picture 2" descr="https://www.e-lubawa.pl/media/2023-10-26-08-43-14/dp-0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-1214470"/>
            <a:ext cx="6296231" cy="83867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8370" name="Picture 2" descr="https://www.e-lubawa.pl/media/2023-10-26-08-43-14/dp-0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1714560"/>
            <a:ext cx="6435705" cy="8572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9394" name="Picture 2" descr="https://www.e-lubawa.pl/media/2023-10-26-08-43-14/dp-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-642966"/>
            <a:ext cx="6072230" cy="809630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admin\Desktop\walne 2023.24\ciezarowka gierło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0418" name="Picture 2" descr="https://www.e-lubawa.pl/media/2023-10-26-08-43-14/dp-0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42" name="Picture 2" descr="https://www.e-lubawa.pl/media/2023-10-26-08-43-14/dp-0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2395559"/>
            <a:ext cx="6940169" cy="92535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2466" name="Picture 2" descr="https://www.e-lubawa.pl/media/2023-10-26-08-43-14/dp-0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1411834"/>
            <a:ext cx="6202375" cy="82698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67600" cy="1143000"/>
          </a:xfrm>
        </p:spPr>
        <p:txBody>
          <a:bodyPr/>
          <a:lstStyle/>
          <a:p>
            <a:r>
              <a:rPr lang="pl-PL" dirty="0"/>
              <a:t>„Bez lania wody o wodzie „</a:t>
            </a:r>
          </a:p>
        </p:txBody>
      </p:sp>
      <p:pic>
        <p:nvPicPr>
          <p:cNvPr id="63490" name="Picture 2" descr="Może być zdjęciem przedstawiającym 10 osó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5"/>
            <a:ext cx="6786610" cy="50720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2940048"/>
          </a:xfrm>
        </p:spPr>
        <p:txBody>
          <a:bodyPr>
            <a:normAutofit fontScale="90000"/>
          </a:bodyPr>
          <a:lstStyle/>
          <a:p>
            <a:r>
              <a:rPr lang="pl-PL" dirty="0"/>
              <a:t>W dniu 7 sierpnia nasza jednostka udała się do miejscowości </a:t>
            </a:r>
            <a:r>
              <a:rPr lang="pl-PL" dirty="0" err="1"/>
              <a:t>Waszeta</a:t>
            </a:r>
            <a:r>
              <a:rPr lang="pl-PL" dirty="0"/>
              <a:t> gdzie na terenie ośrodka wypoczynkowego ,, Perkoz" trwał Wojewódzki obóz MDP, na którym obecni byli przedstawiciele naszej MDP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785794"/>
            <a:ext cx="4972056" cy="7143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4514" name="Picture 2" descr="C:\Users\admin\Desktop\walne 2023.24\oboz perko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7929586" cy="5947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5538" name="Picture 2" descr="C:\Users\admin\Desktop\walne 2023.24\obz perkoz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7572428" cy="5679321"/>
          </a:xfrm>
          <a:prstGeom prst="rect">
            <a:avLst/>
          </a:prstGeom>
          <a:noFill/>
        </p:spPr>
      </p:pic>
      <p:pic>
        <p:nvPicPr>
          <p:cNvPr id="5" name="Strength Of A Thousand Men (Instrumental Core Remix) - Two Steps From Hel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038600" y="38846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6562" name="Picture 2" descr="C:\Users\admin\Desktop\walne 2023.24\oboz perkoz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7586" name="Picture 2" descr="C:\Users\admin\Desktop\walne 2023.24\oboz perkoz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929586" cy="5947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8610" name="Picture 2" descr="C:\Users\admin\Desktop\walne 2023.24\oboz perkoz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285776"/>
            <a:ext cx="5632840" cy="75104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dmin\Desktop\walne 2023.24\libro rodz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752" cy="62150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Zawody młodzieżowych drużyn pożarniczych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Na zawodach gminnych OSP Rożental reprezentowały 3 drużyny( dwie chłopców i jedna dziewcząt) zajmując:</a:t>
            </a:r>
          </a:p>
          <a:p>
            <a:r>
              <a:rPr lang="pl-PL" dirty="0"/>
              <a:t>Grupa Dziewcząt 1 miejsce</a:t>
            </a:r>
          </a:p>
          <a:p>
            <a:r>
              <a:rPr lang="pl-PL" dirty="0"/>
              <a:t>Grupa Chłopców 1 i 6 miejsce.</a:t>
            </a:r>
          </a:p>
          <a:p>
            <a:endParaRPr lang="pl-PL" dirty="0"/>
          </a:p>
          <a:p>
            <a:r>
              <a:rPr lang="pl-PL" dirty="0"/>
              <a:t>Opiekunem drużyn młodzieżowych jest druhna Kinga </a:t>
            </a:r>
            <a:r>
              <a:rPr lang="pl-PL" dirty="0" err="1"/>
              <a:t>Sykuła-Ewertowska</a:t>
            </a:r>
            <a:r>
              <a:rPr lang="pl-PL" dirty="0"/>
              <a:t>.</a:t>
            </a:r>
          </a:p>
        </p:txBody>
      </p:sp>
    </p:spTree>
  </p:cSld>
  <p:clrMapOvr>
    <a:masterClrMapping/>
  </p:clrMapOvr>
  <p:transition advClick="0" advTm="3000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9634" name="Picture 2" descr="C:\Users\admin\Desktop\walne 2023.24\zawody md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429652" cy="56225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0658" name="Picture 2" descr="C:\Users\admin\Desktop\walne 2023.24\zawody md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501090" cy="5670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682" name="Picture 2" descr="C:\Users\admin\Desktop\walne 2023.24\zawody md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8675445" cy="57864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2706" name="Picture 2" descr="C:\Users\admin\Desktop\walne 2023.24\zawody mdp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8877210" cy="59210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3730" name="Picture 2" descr="C:\Users\admin\Desktop\walne 2023.24\zawody mdp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8858280" cy="59084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Zawody gminne strażackie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W niedzielę, 18 czerwca 2023rna boisku w Rożentalu zostały rozegrane Gminne Zawody Sportowo-Pożarnicze. Do startu zgłosiły się 22 drużyn z terenu Gminy Lubawa. 18 drużyn męskich, oraz 4 drużyny kobiece.</a:t>
            </a:r>
          </a:p>
          <a:p>
            <a:r>
              <a:rPr lang="pl-PL" dirty="0"/>
              <a:t>Drużyny z naszej jednostki zajęły następujące miejsca: </a:t>
            </a:r>
          </a:p>
          <a:p>
            <a:r>
              <a:rPr lang="pl-PL" dirty="0"/>
              <a:t>Grupa C kobieca</a:t>
            </a:r>
          </a:p>
          <a:p>
            <a:r>
              <a:rPr lang="pl-PL" dirty="0"/>
              <a:t>OSP Rożental 2 miejsce </a:t>
            </a:r>
          </a:p>
          <a:p>
            <a:r>
              <a:rPr lang="pl-PL" dirty="0"/>
              <a:t>Grupa A męska </a:t>
            </a:r>
          </a:p>
          <a:p>
            <a:r>
              <a:rPr lang="pl-PL" dirty="0"/>
              <a:t>OSP Rożental II 3 miejsce </a:t>
            </a:r>
          </a:p>
          <a:p>
            <a:r>
              <a:rPr lang="pl-PL" dirty="0"/>
              <a:t>OSP Rożental 4 miejsce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4754" name="Picture 2" descr="C:\Users\admin\Desktop\walne 2023.24\zawody strazack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3356"/>
            <a:ext cx="8429684" cy="63091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5778" name="Picture 2" descr="C:\Users\admin\Desktop\walne 2023.24\zawody stazackie dziewczy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537076" cy="56899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6802" name="Picture 2" descr="C:\Users\admin\Desktop\walne 2023.24\zawody strazackie chopa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467406" cy="5643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dmin\Desktop\walne 2023.24\lubawa pozar sadow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492922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7826" name="Picture 2" descr="C:\Users\admin\Desktop\walne 2023.24\zawody strazackie chopaki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572560" cy="57136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Dzień dziecka 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Nasza jednostka brała udział w zorganizowaniu dnia dziecka razem ze SP w Rożentalu</a:t>
            </a:r>
          </a:p>
        </p:txBody>
      </p:sp>
    </p:spTree>
  </p:cSld>
  <p:clrMapOvr>
    <a:masterClrMapping/>
  </p:clrMapOvr>
  <p:transition advClick="0" advTm="4000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8850" name="Picture 2" descr="C:\Users\admin\Desktop\walne 2023.24\dzien dziec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39172" cy="632937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9874" name="Picture 2" descr="C:\Users\admin\Desktop\walne 2023.24\dzien dzieck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50208" cy="58876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-500090"/>
            <a:ext cx="7829576" cy="3582990"/>
          </a:xfrm>
        </p:spPr>
        <p:txBody>
          <a:bodyPr>
            <a:normAutofit/>
          </a:bodyPr>
          <a:lstStyle/>
          <a:p>
            <a:r>
              <a:rPr lang="pl-PL" dirty="0"/>
              <a:t>Dnia 28 sierpnia dwie druhny oraz dwóch druhów z wynikiem pozytywnym zakończyło </a:t>
            </a:r>
            <a:r>
              <a:rPr lang="pl-PL" dirty="0" err="1"/>
              <a:t>recertyfikację</a:t>
            </a:r>
            <a:r>
              <a:rPr lang="pl-PL" dirty="0"/>
              <a:t> kwalifikowanej pierwszej pomocy tym samym uzyskując tytuł ratownika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 flipV="1">
            <a:off x="500034" y="5230918"/>
            <a:ext cx="7072362" cy="484098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0898" name="Picture 2" descr="C:\Users\admin\Desktop\walne 2023.24\recertyfikac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-49"/>
            <a:ext cx="5143536" cy="68580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Dnia 24.06.2023 roku w Rożentalu odbył się Piknik Rodzinny oraz Dzień Strażaka.</a:t>
            </a:r>
            <a:br>
              <a:rPr lang="pl-PL" dirty="0"/>
            </a:br>
            <a:r>
              <a:rPr lang="pl-PL" dirty="0"/>
              <a:t>Na dzieci czekały miedzy innymi takie atrakcje jak: Przejazdy wozami strażackimi czy zabawa w niebieskiej pianie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4143380"/>
            <a:ext cx="7543824" cy="2330572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22" name="Picture 2" descr="C:\Users\admin\Desktop\walne 2023.24\piknik rodzin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01024" cy="60007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2946" name="Picture 2" descr="C:\Users\admin\Desktop\walne 2023.24\piknik rodzinny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894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3970" name="Picture 2" descr="C:\Users\admin\Desktop\walne 2023.24\piknik rodzinny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5027"/>
            <a:ext cx="8643966" cy="64829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admin\Desktop\walne 2023.24\lubawa poz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4786346" cy="75773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043890" cy="571504"/>
          </a:xfrm>
        </p:spPr>
        <p:txBody>
          <a:bodyPr/>
          <a:lstStyle/>
          <a:p>
            <a:r>
              <a:rPr lang="pl-PL" dirty="0"/>
              <a:t>Obchodziliśmy również dzień strażaka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5714" name="Picture 2" descr="C:\Users\admin\Downloads\6975caa5-f88b-47bc-a5bb-69471f34d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50051"/>
            <a:ext cx="8143932" cy="61079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Środki i sprzęt pozyskane w 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W 2023 udało nam się pozyskać następujący sprzęt pozyskany ze środków </a:t>
            </a:r>
            <a:r>
              <a:rPr lang="pl-PL" dirty="0" err="1"/>
              <a:t>WFOŚiGW</a:t>
            </a:r>
            <a:r>
              <a:rPr lang="pl-PL" dirty="0"/>
              <a:t>, Urząd Gminy Wiejskiej w Lubawie, Fundusz KSRG, Komenda Główna PSP:</a:t>
            </a:r>
          </a:p>
          <a:p>
            <a:r>
              <a:rPr lang="pl-PL" dirty="0"/>
              <a:t>6 sztuk ubrania specjalnego </a:t>
            </a:r>
          </a:p>
          <a:p>
            <a:r>
              <a:rPr lang="pl-PL" dirty="0"/>
              <a:t>2 sztuki woderów</a:t>
            </a:r>
          </a:p>
          <a:p>
            <a:r>
              <a:rPr lang="pl-PL" dirty="0"/>
              <a:t>1 sztuka sprzęt burzący </a:t>
            </a:r>
            <a:r>
              <a:rPr lang="pl-PL" dirty="0" err="1"/>
              <a:t>Hooligan</a:t>
            </a:r>
            <a:endParaRPr lang="pl-PL" dirty="0"/>
          </a:p>
          <a:p>
            <a:r>
              <a:rPr lang="pl-PL" dirty="0"/>
              <a:t>3 pary obuwia bojowego</a:t>
            </a:r>
          </a:p>
          <a:p>
            <a:r>
              <a:rPr lang="pl-PL" dirty="0"/>
              <a:t>Tunel na tor przeszkód MDP</a:t>
            </a:r>
          </a:p>
          <a:p>
            <a:r>
              <a:rPr lang="pl-PL" dirty="0"/>
              <a:t>2 sztuki wąż ssawny sportowy</a:t>
            </a:r>
          </a:p>
          <a:p>
            <a:r>
              <a:rPr lang="pl-PL" dirty="0"/>
              <a:t>2x wąż W-75 </a:t>
            </a:r>
          </a:p>
          <a:p>
            <a:r>
              <a:rPr lang="pl-PL" dirty="0"/>
              <a:t>2x wąż W-42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7000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8546" name="Picture 2" descr="E:\kronika2023\received_107327011078439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629116" cy="99689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7762" name="Picture 2" descr="C:\Users\admin\Desktop\walne 2023.24\dofinansowanie wfosig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82114"/>
            <a:ext cx="8634514" cy="64758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8786" name="Picture 2" descr="C:\Users\admin\Desktop\walne 2023.24\nowe ybr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-75112"/>
            <a:ext cx="7215238" cy="69331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9811" name="Picture 3" descr="E:\kronika2023\węże-ssawn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679320" cy="75724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2057400" y="2757488"/>
          <a:ext cx="10144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5" name="Obiekt powłoki pakowarki" showAsIcon="1" r:id="rId3" imgW="1015200" imgH="488520" progId="Package">
                  <p:embed/>
                </p:oleObj>
              </mc:Choice>
              <mc:Fallback>
                <p:oleObj name="Obiekt powłoki pakowarki" showAsIcon="1" r:id="rId3" imgW="1015200" imgH="4885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57488"/>
                        <a:ext cx="101441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836" name="Picture 4" descr="C:\Users\admin\AppData\Local\Packages\Microsoft.Windows.Photos_8wekyb3d8bbwe\TempState\ShareServiceTempFolder\tunel-mdp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85728"/>
            <a:ext cx="7572428" cy="75724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Środki i sprzęt pozyskane w 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Z Komendy Głównej Państwowej Straży Pożarnej udało nam się uzyskać dofinansowanie na obóz Młodzieżowej Drużyny Pożarniczej w kwocie      12 705 zł.</a:t>
            </a:r>
          </a:p>
        </p:txBody>
      </p:sp>
    </p:spTree>
  </p:cSld>
  <p:clrMapOvr>
    <a:masterClrMapping/>
  </p:clrMapOvr>
  <p:transition advClick="0" advTm="4000"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Nowi ratownicy w osp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Stan osobowy został zwiększony o druha Patryka Grabowskiego  i druhnę Anię </a:t>
            </a:r>
            <a:r>
              <a:rPr lang="pl-PL" dirty="0" err="1"/>
              <a:t>Szauer</a:t>
            </a:r>
            <a:r>
              <a:rPr lang="pl-PL" dirty="0"/>
              <a:t>, którzy pozytywnie zakończyli kurs podstawowy strażaka OSP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4000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6258" name="Picture 2" descr="E:\kronika2023\20240111_20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1289" y="-254013"/>
            <a:ext cx="8128014" cy="60960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admin\Desktop\walne 2023.24\ognisko zielkow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91525" cy="6143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2082792"/>
          </a:xfrm>
        </p:spPr>
        <p:txBody>
          <a:bodyPr/>
          <a:lstStyle/>
          <a:p>
            <a:r>
              <a:rPr lang="pl-PL" dirty="0"/>
              <a:t>W naszej jednostce odbyły się remonty </a:t>
            </a:r>
            <a:r>
              <a:rPr lang="pl-PL" dirty="0" err="1"/>
              <a:t>zewnetrzne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3666" name="Picture 2" descr="C:\Users\admin\Downloads\e4dc0495-54e4-4ef2-ad7c-506a37b622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860888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4690" name="Picture 2" descr="C:\Users\admin\Downloads\f469795c-bbb7-4899-990f-a70bf445c0c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604" y="1357298"/>
            <a:ext cx="9550060" cy="47302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W 2023r. Mieliśmy przyjemność przeżywać trzy zawarcia Sakramentu Małżeństwa z udziałem druhów i druhen naszej jednostki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143092"/>
            <a:ext cx="6286544" cy="4714908"/>
          </a:xfrm>
          <a:prstGeom prst="rect">
            <a:avLst/>
          </a:prstGeom>
        </p:spPr>
      </p:pic>
    </p:spTree>
  </p:cSld>
  <p:clrMapOvr>
    <a:masterClrMapping/>
  </p:clrMapOvr>
  <p:transition advClick="0" advTm="4000"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043890" cy="785794"/>
          </a:xfrm>
        </p:spPr>
        <p:txBody>
          <a:bodyPr/>
          <a:lstStyle/>
          <a:p>
            <a:r>
              <a:rPr lang="pl-PL" dirty="0" err="1"/>
              <a:t>Dh</a:t>
            </a:r>
            <a:r>
              <a:rPr lang="pl-PL" dirty="0"/>
              <a:t>. Daria </a:t>
            </a:r>
            <a:r>
              <a:rPr lang="pl-PL" dirty="0" err="1"/>
              <a:t>Tetmer</a:t>
            </a:r>
            <a:r>
              <a:rPr lang="pl-PL" dirty="0"/>
              <a:t> i </a:t>
            </a:r>
            <a:r>
              <a:rPr lang="pl-PL" dirty="0" err="1"/>
              <a:t>dh</a:t>
            </a:r>
            <a:r>
              <a:rPr lang="pl-PL" dirty="0"/>
              <a:t> Łukasz Jackiewicz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7282" name="Picture 2" descr="E:\kronika2023\received_66402873910973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761957"/>
            <a:ext cx="5143536" cy="60960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pl-PL" dirty="0" err="1"/>
              <a:t>Dh</a:t>
            </a:r>
            <a:r>
              <a:rPr lang="pl-PL" dirty="0"/>
              <a:t> Zuzanna Łubkowska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8306" name="Picture 2" descr="E:\kronika2023\received_99060444533855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7858180" cy="52375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pl-PL" dirty="0" err="1"/>
              <a:t>Dh</a:t>
            </a:r>
            <a:r>
              <a:rPr lang="pl-PL" dirty="0"/>
              <a:t> Dagmara Maliszewska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E:\kronika2023\received_102660860200885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8250046" cy="55007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686800" cy="1143000"/>
          </a:xfrm>
        </p:spPr>
        <p:txBody>
          <a:bodyPr/>
          <a:lstStyle/>
          <a:p>
            <a:r>
              <a:rPr lang="pl-PL" dirty="0"/>
              <a:t>Braliśmy udział w zbiórkach żywności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0354" name="Picture 2" descr="C:\Users\admin\Desktop\walne 2023.24\wielkanocna zbiorka zywnos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844523"/>
            <a:ext cx="4000527" cy="60134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-571528"/>
            <a:ext cx="8143932" cy="3000396"/>
          </a:xfrm>
        </p:spPr>
        <p:txBody>
          <a:bodyPr>
            <a:normAutofit/>
          </a:bodyPr>
          <a:lstStyle/>
          <a:p>
            <a:r>
              <a:rPr lang="pl-PL" dirty="0"/>
              <a:t>Odbiór promes z Wojewódzkiego funduszu ochrony środowiska i gospodarki wodnej w </a:t>
            </a:r>
            <a:r>
              <a:rPr lang="pl-PL" dirty="0" err="1"/>
              <a:t>olsztynie</a:t>
            </a:r>
            <a:r>
              <a:rPr lang="pl-PL" dirty="0"/>
              <a:t>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wipe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1378" name="Picture 2" descr="E:\kronika2023\07.09 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567474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279</TotalTime>
  <Words>746</Words>
  <Application>Microsoft Office PowerPoint</Application>
  <PresentationFormat>Pokaz na ekranie (4:3)</PresentationFormat>
  <Paragraphs>75</Paragraphs>
  <Slides>112</Slides>
  <Notes>0</Notes>
  <HiddenSlides>0</HiddenSlides>
  <MMClips>2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112</vt:i4>
      </vt:variant>
    </vt:vector>
  </HeadingPairs>
  <TitlesOfParts>
    <vt:vector size="117" baseType="lpstr">
      <vt:lpstr>Century Schoolbook</vt:lpstr>
      <vt:lpstr>Wingdings</vt:lpstr>
      <vt:lpstr>Wingdings 2</vt:lpstr>
      <vt:lpstr>Wykusz</vt:lpstr>
      <vt:lpstr>Obiekt powłoki pakowarki</vt:lpstr>
      <vt:lpstr>Zebranie Sprawozdawcze za rok 2023r.</vt:lpstr>
      <vt:lpstr>Podsumowanie zdarzeń w roku 2023…</vt:lpstr>
      <vt:lpstr>Prezentacja programu PowerPoint</vt:lpstr>
      <vt:lpstr>Zdjęcia pokazujące działania ratowniczo-gaśnicze, w których braliśmy udział.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„Pierwszą powinnością strażaka jest ratować życie. Kiedy tego nie robi, pierwszą powinnością strażaka jest szkolić się!”</vt:lpstr>
      <vt:lpstr>Prezentacja programu PowerPoint</vt:lpstr>
      <vt:lpstr>Prezentacja programu PowerPoint</vt:lpstr>
      <vt:lpstr>Prezentacja programu PowerPoint</vt:lpstr>
      <vt:lpstr>Szkolenie z profilaktyki nowotworowej</vt:lpstr>
      <vt:lpstr>Nasze działania zostały dostrzeżone przez Oddział Wojewódzki Związku OSP RP Woj. Warmińsko Mazurskiego!</vt:lpstr>
      <vt:lpstr>Prezentacja programu PowerPoint</vt:lpstr>
      <vt:lpstr>Pierwszy Ratownik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Nasze OSP zaangażowało się w CPR Day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„Bez lania wody o wodzie „</vt:lpstr>
      <vt:lpstr>W dniu 7 sierpnia nasza jednostka udała się do miejscowości Waszeta gdzie na terenie ośrodka wypoczynkowego ,, Perkoz" trwał Wojewódzki obóz MDP, na którym obecni byli przedstawiciele naszej MDP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Zawody młodzieżowych drużyn pożarniczych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Zawody gminne strażackie</vt:lpstr>
      <vt:lpstr>Prezentacja programu PowerPoint</vt:lpstr>
      <vt:lpstr>Prezentacja programu PowerPoint</vt:lpstr>
      <vt:lpstr>Prezentacja programu PowerPoint</vt:lpstr>
      <vt:lpstr>Prezentacja programu PowerPoint</vt:lpstr>
      <vt:lpstr>Dzień dziecka 2023</vt:lpstr>
      <vt:lpstr>Prezentacja programu PowerPoint</vt:lpstr>
      <vt:lpstr>Prezentacja programu PowerPoint</vt:lpstr>
      <vt:lpstr>Dnia 28 sierpnia dwie druhny oraz dwóch druhów z wynikiem pozytywnym zakończyło recertyfikację kwalifikowanej pierwszej pomocy tym samym uzyskując tytuł ratownika</vt:lpstr>
      <vt:lpstr>Prezentacja programu PowerPoint</vt:lpstr>
      <vt:lpstr>Dnia 24.06.2023 roku w Rożentalu odbył się Piknik Rodzinny oraz Dzień Strażaka. Na dzieci czekały miedzy innymi takie atrakcje jak: Przejazdy wozami strażackimi czy zabawa w niebieskiej pianie </vt:lpstr>
      <vt:lpstr>Prezentacja programu PowerPoint</vt:lpstr>
      <vt:lpstr>Prezentacja programu PowerPoint</vt:lpstr>
      <vt:lpstr>Prezentacja programu PowerPoint</vt:lpstr>
      <vt:lpstr>Obchodziliśmy również dzień strażaka</vt:lpstr>
      <vt:lpstr>Środki i sprzęt pozyskane w 2023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Środki i sprzęt pozyskane w 2023</vt:lpstr>
      <vt:lpstr>Nowi ratownicy w osp</vt:lpstr>
      <vt:lpstr>Prezentacja programu PowerPoint</vt:lpstr>
      <vt:lpstr>W naszej jednostce odbyły się remonty zewnetrzne </vt:lpstr>
      <vt:lpstr>Prezentacja programu PowerPoint</vt:lpstr>
      <vt:lpstr>Prezentacja programu PowerPoint</vt:lpstr>
      <vt:lpstr>W 2023r. Mieliśmy przyjemność przeżywać trzy zawarcia Sakramentu Małżeństwa z udziałem druhów i druhen naszej jednostki</vt:lpstr>
      <vt:lpstr>Dh. Daria Tetmer i dh Łukasz Jackiewicz</vt:lpstr>
      <vt:lpstr>Dh Zuzanna Łubkowska</vt:lpstr>
      <vt:lpstr>Dh Dagmara Maliszewska</vt:lpstr>
      <vt:lpstr>Braliśmy udział w zbiórkach żywności</vt:lpstr>
      <vt:lpstr>Odbiór promes z Wojewódzkiego funduszu ochrony środowiska i gospodarki wodnej w olsztynie.</vt:lpstr>
      <vt:lpstr>Prezentacja programu PowerPoint</vt:lpstr>
      <vt:lpstr>100 lecie osp prątnica</vt:lpstr>
      <vt:lpstr>Dożynki gminne 2023</vt:lpstr>
      <vt:lpstr>Prezentacja programu PowerPoint</vt:lpstr>
      <vt:lpstr>110 lecie osp zielkowo</vt:lpstr>
      <vt:lpstr>Reprezentacja województwa warmińsko mazurskiego na jasnej górze</vt:lpstr>
      <vt:lpstr>VIII ogólnopolska pielgrzymka strażaków na jasną górę</vt:lpstr>
      <vt:lpstr>Szkolny festyn w rożentalu, święto muzyki smaku i zabawy </vt:lpstr>
      <vt:lpstr>Prezentacja programu PowerPoint</vt:lpstr>
      <vt:lpstr>Piknik rodzinny w pomierkach</vt:lpstr>
      <vt:lpstr>Prezentacja programu PowerPoint</vt:lpstr>
      <vt:lpstr>Dziękujemy za wsparcie</vt:lpstr>
      <vt:lpstr>Prezentacja programu PowerPoint</vt:lpstr>
      <vt:lpstr>Do zobaczenia za rok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Zebranie Sprawozdawcze za rok 2023r.</dc:title>
  <dc:creator>admin</dc:creator>
  <cp:lastModifiedBy>Marcin Deka</cp:lastModifiedBy>
  <cp:revision>27</cp:revision>
  <dcterms:created xsi:type="dcterms:W3CDTF">2024-02-07T18:13:24Z</dcterms:created>
  <dcterms:modified xsi:type="dcterms:W3CDTF">2024-02-14T13:00:35Z</dcterms:modified>
</cp:coreProperties>
</file>